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0.0</c:v>
                </c:pt>
                <c:pt idx="2">
                  <c:v>0.1</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0.4444444444444444</c:v>
                </c:pt>
                <c:pt idx="1">
                  <c:v>0.5555555555555556</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0.8571428571428571</c:v>
                </c:pt>
                <c:pt idx="1">
                  <c:v>0.0</c:v>
                </c:pt>
                <c:pt idx="2">
                  <c:v>0.1428571428571428</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0.0</c:v>
                </c:pt>
                <c:pt idx="2">
                  <c:v>0.1</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Korttids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Trädgårdsgärdet korttidshem vuxna</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korttids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korttids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korttids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korttids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Korttids</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23. Totalt sett har 10 svar inkommit. Det innebär att svarsfrekvensen är 43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korttids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korttids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korttids?</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Trädgårdsgärdet korttidshem vuxna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 Trädgårdsgärdet korttidshem vuxna</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